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1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slides/slide12.xml" Type="http://schemas.openxmlformats.org/officeDocument/2006/relationships/slide"/><Relationship Id="rId14" Target="slides/slide13.xml" Type="http://schemas.openxmlformats.org/officeDocument/2006/relationships/slide"/><Relationship Id="rId15" Target="slides/slide14.xml" Type="http://schemas.openxmlformats.org/officeDocument/2006/relationships/slide"/><Relationship Id="rId16" Target="slides/slide15.xml" Type="http://schemas.openxmlformats.org/officeDocument/2006/relationships/slide"/><Relationship Id="rId17" Target="presProps.xml" Type="http://schemas.openxmlformats.org/officeDocument/2006/relationships/presProps"/><Relationship Id="rId18" Target="viewProps.xml" Type="http://schemas.openxmlformats.org/officeDocument/2006/relationships/viewProps"/><Relationship Id="rId19" Target="theme/theme1.xml" Type="http://schemas.openxmlformats.org/officeDocument/2006/relationships/theme"/><Relationship Id="rId20" Target="tableStyles.xml" Type="http://schemas.openxmlformats.org/officeDocument/2006/relationships/tableStyles"/><Relationship Id="rId21" Target="slides/slide16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లోతు సోయరుకు వచ్చినప్పుడు ఆ దేశమున సూర్యుడు ఉదయించెను.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యెహోవా సొదొమమీదను గొమొఱ్ఱామీదను యెహోవాయొద్దనుండి గంధకమును అగ్నిని ఆకాశమునుండి కురిపించి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పట్టణములను ఆ మైదానమంతటిని ఆ పట్టణములలో నివసించినవారినందరిని నేలమొలకలను నాశనము 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లోతు భార్య అతని వెనుకనుండి తిరిగి చూచి ఉప్పుస్థంభమాయెను.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తెల్లవారినప్పుడు అబ్రాహాము లేచి తాను యెహోవా సన్నిధిని నిలిచిన చోటికి వచ్చి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సొదొమ గొమొఱ్ఱాల తట్టును ఆ మైదానపు ప్రదేశము యావత్తును చూడగా అదిగో ఆ ప్రదేశపు పొగ ఆవము పొగవలె లేచుచుండెను.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ఆ మైదానపు పట్టణములను పాడుచేసినప్పుడు దేవుడు అబ్రాహామును జ్ఞాపకము చేసికొని, లోతు కాపురమున్న పట్టణములను నాశనము చేసినప్పుడు ఆ నాశనము మధ్యన లోతు నశించకుండ అతని తప్పించెను.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లోతు సోయరులో నివసించుటకు భయపడి, తన యిద్దరు కుమార్తెలతో కూడ సోయరునుండి పోయి ఆ పర్వతమందు నివసించెను. అతడును అతని యిద్దరు కుమార్తెలును ఒక గుహలో నివసించిరి.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అట్లుండగా అక్క తన చెల్లెలితో మన తండ్రి ముసలివాడు; సర్వలోకమర్యాద చొప్పున మనతో పోవుటకు లోకములో ఏ పురుషుడును లేడు.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మన తండ్రికి ద్రాక్షారసము త్రాగించి అతనితో శయనించి మన తండ్రివలన సంతానము కలుగచేసికొందము రమ్మని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రాత్రి వారు తమ తండ్రికి ద్రాక్షారసము త్రాగించిన తరువాత అతని పెద్దకుమార్తె లోపలికి వెళ్లి తన తండ్రితో శయనించెను. కాని ఆమె ఎప్పుడు శయనించెనో యెప్పుడు లేచిపోయెనో అతనికి తెలియలేదు.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మరునాడు అక్క తన చెల్లెలిని చూచి నిన్నటి రాత్రి నా తండ్రితో నేను శయనించితిని; ఈ రాత్రి అతనికి ద్రాక్షారసము త్రాగించిన తరువాత నీవు లోపలికి వెళ్లి అతనితో శయనించుము; ఆలాగున మన తండ్రివలన సంతానము కలుగజేసికొందమని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19:35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రాత్రియు వారు తమ తండ్రికి ద్రాక్షారసము త్రాగించిరి. అప్పుడా చిన్నది లేచి అతనితో శయనించెను. ఆమె యెప్పుడు శయనించెనో యెప్పుడు లేచిపోయెనో అతనికి తెలియలేదు.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19:36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ఆలాగున లోతు యొక్క యిద్దరు కుమార్తెలు తమ తండ్రివలన గర్భవతులైరి.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19:37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వారిలో పెద్దది కుమారుని కని వానికి మోయాబను పేరు పెట్టెను. అతడు నేటివరకు మోయాబీయులకు మూలపురుషుడుగా ఎంచబడును.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19:38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చిన్నదికూడ కుమారుని కని వానికి బెన్నమ్మి అను పేరు పెట్టెను. అతడు నేటివరకు అమ్మోనీయులకు మూలపురుషుడుగా ఎంచబడును.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19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సాయంకాలమందు ఆ ఇద్దరు దేవదూతలు సొదొమ చేరునప్పటికి లోతు సొదొమ గవినియొద్ద కూర్చుండియుండెను. లోతు వారిని చూచి వారిని ఎదుర్కొనుటకు లేచి సాష్టాంగ నమస్కారము చేసి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ప్రభువులారా, దయచేసి మీ దాసుని యింటికి వచ్చి రాత్రి వెళ్లబుచ్చి కాళ్లు కడుగుకొనుడి, మీరు పెందలకడ లేచి మీ త్రోవను వెళ్ళవచ్చుననెను. అందుకు వారు ఆలాగు కాదు, నడివీధిలో రాత్రి వెళ్లబుచ్చెదమని చెప్పిరి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అయినను అతడు మిక్కిలి బలవంతము చేసినప్పుడు వారు అతనితట్టు తిరిగి అతని యింట ప్రవేశించిరి. అతడు వారికి విందుచేసి పొంగని రొట్టెలు కాల్చగా వారు భోజనము చేసిరి.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పండుకొనకముందు ఆ పట్టణస్థులు, అనగా సొదొమ మనుష్యులు, బాలురును వృద్ధులును ప్రజలందరును నలుదిక్కులనుండి కూడివచ్చి ఆ యిల్లు చుట్టవేసి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లోతును పిలిచి ఈ రాత్రి నీయొద్దకు వచ్చిన మనుష్యులు ఎక్కడ? మేము వారిని కూడునట్లు మాయొద్దకు వారిని వెలుపలికి తీసికొని రమ్మని అతనితో చెప్పగా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5626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19:6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లోతు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వెలుపల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ద్వారము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నొద్దనున్న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దగ్గరకు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వెళ్లి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వెనుక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తలుపువేసి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19:7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అన్నలారా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ఇంత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పాతకము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కట్టుకొనకుడి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19:8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ఇదిగో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పురుషుని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కూడని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యిద్దరు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కుమార్తెలు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నాకున్నారు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సెలవైతే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మీయొద్దకు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వెలుపలికి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తీసికొని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వచ్చెదను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మనస్సు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వచ్చినట్లు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చేయుడి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19:9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ఈ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మనుష్యులు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యింటినీడకు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వచ్చియున్నారు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గనుక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మీరేమి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చేయకూడదని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చెప్పినప్పుడు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నీవు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అవతలికి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పొమ్మనిరి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మరియు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వీడెవడో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మనలోనికి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పరదేశిగావచ్చి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తీర్పరిగానుండ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చూచుచున్నాడు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వారికంటె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ఎక్కువ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కీడు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చేసెదమని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చెప్పి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లోతు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ఆ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మనుష్యునిమీద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దొమ్మిగాపడి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తలుపు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పగులగొట్టుటకు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సమీపించిరి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ఆ మనుష్యులు తమచేతులు చాపి లోతును ఇంటిలోపలికి తమయొద్దకు తీసికొని తలుపు వేసిరి.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వారు పిన్నలు మొదలుకొని పెద్దలవరకు ఆ ఇంటి ద్వారము దగ్గరనున్న వారికి కనుమబ్బు కలుగజేయగా వారు ద్వారము కనుగొనలేక విసికిరి.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అప్పుడా మనుష్యులు లోతుతో ఇక్కడ నీకు మరియెవరున్నారు? నీ అల్లుని నీ కుమారులను నీ కుమార్తెలను ఈ ఊరిలో నీకు కలిగినవారినందరిని వెలుపలికి తీసికొనిరమ్ము;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మేము ఈ చోటు నాశనము చేయవచ్చితివిు; వారినిగూర్చిన మొర యెహోవా సన్నిధిలో గొప్పదాయెను గనుక దాని నాశనము చేయుటకు యెహోవా మమ్మును పంపెనని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లోతు బయటికి వెళ్లి తన కుమార్తెలను పెండ్లాడనైయున్న తన అల్లుళ్లతో మాటలాడి లెండి, ఈ చోటు విడిచిపెట్టి రండి; యెహోవా ఈ పట్టణమును నాశనము చేయబోవుచున్నాడని చెప్పెను. అయితే అతడు తన అల్లుళ్ల దృష్టికి ఎగతాళి చేయువానివలె నుండెను.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తెల్లవారినప్పుడు ఆ దూతలు లోతును త్వరపెట్టి లెమ్ము; ఈ ఊరి దోషశిక్షలో నశించిపోకుండ నీ భార్యను ఇక్కడనున్న నీ యిద్దరు కుమార్తెలను తీసికొని రమ్మని చెప్పిరి.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తడవు చేసెను. అప్పుడు అతని మీద యెహోవా కనికరపడుటవలన ఆ మనుష్యులు అతనిచేతిని అతని భార్యచేతిని అతని యిద్దరు కుమార్తెలచేతులను పట్టుకొని వెలుపలికి తీసికొని వచ్చి ఆ ఊరి బయటనుంచిరి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దూతలు వారిని వెలుపలికి తీసికొని వచ్చిన తరువాత ఆయన నీ ప్రాణమును దక్కించుకొనునట్లు పారిపొమ్ము, నీ వెనుక చూడకుము, ఈ మైదానములో ఎక్కడను నిలువక నీవు నశించిపోకుండ ఆ పర్వతమునకు పారిపొమ్మని చెప్పగా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లోతు ప్రభువా ఆలాగు కాదు.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ఇదిగో నీ కటాక్షము నీ దాసునిమీద వచ్చినది; నా ప్రాణము రక్షించుటవలన నీవు నాయెడల కనుపరచిన నీ కృపను ఘనపరచితివి; నేను ఆ పర్వతమునకు తప్పించుకొని పోలేను; ఈ కీడు నాకు సంభవించి చచ్చిపోవుదునేమో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ఇదిగో పారిపోవుటకు ఈ ఊరు సమీపములో ఉన్నది, అది చిన్నది, నన్నక్కడికి తప్పించుకొని పోనిమ్ము అది చిన్నది గదా, నేను బ్రదుకుదునని చెప్పినప్పుడు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 ఇదిగో నీవు చెప్పిన ఈ ఊరు నాశనము చేయను. ఈ విషయములో నీ మనవి అంగీకరించితిని;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19:22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త్వరపడి అక్కడికి తప్పించుకొని పొమ్ము; నీవక్కడ చేరువరకు నేనేమియు చేయలేననెను. అందుచేత ఆ ఊరికి సోయరు అను పేరు పెట్టబడెను.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772</Words>
  <Application>Microsoft Office PowerPoint</Application>
  <PresentationFormat>Widescreen</PresentationFormat>
  <Paragraphs>54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ఆదికాండము</vt:lpstr>
      <vt:lpstr>అధ్యాయము 19</vt:lpstr>
      <vt:lpstr>అధ్యాయము 19</vt:lpstr>
      <vt:lpstr>అధ్యాయము 19</vt:lpstr>
      <vt:lpstr>అధ్యాయము 19</vt:lpstr>
      <vt:lpstr>అధ్యాయము 19</vt:lpstr>
      <vt:lpstr>అధ్యాయము 19</vt:lpstr>
      <vt:lpstr>అధ్యాయము 19</vt:lpstr>
      <vt:lpstr>అధ్యాయము 19</vt:lpstr>
      <vt:lpstr>అధ్యాయము 19</vt:lpstr>
      <vt:lpstr>అధ్యాయము 19</vt:lpstr>
      <vt:lpstr>అధ్యాయము 19</vt:lpstr>
      <vt:lpstr>అధ్యాయము 19</vt:lpstr>
      <vt:lpstr>అధ్యాయము 19</vt:lpstr>
      <vt:lpstr>అధ్యాయము 19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2021-02-09T07:34:10Z</dcterms:modified>
  <cp:revision>2</cp:revision>
  <dc:title>ఆదికాండము</dc:title>
</cp:coreProperties>
</file>